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58A71-EE23-44E2-80DE-90A93EFDE66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03F3-F908-4830-9D18-743E5C3F1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03F3-F908-4830-9D18-743E5C3F1E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Праздник! Праздник! Да! Да! Да! Веселится детвора!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5470139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Уварцева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6936_html_54b345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5616624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54868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Детский сад № 5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№ 1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 чудная пора! Встречает осень детвора!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2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4038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Листопад, листопад,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 желтые летят.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ногой они шуршат,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 голый будет сад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29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3822576" cy="2740918"/>
          </a:xfrm>
        </p:spPr>
      </p:pic>
      <p:pic>
        <p:nvPicPr>
          <p:cNvPr id="11" name="Рисунок 10" descr="DSCN2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36912"/>
            <a:ext cx="4104456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393305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гуляем во дворе,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Весело тебе и мне.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закапал дождик,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же мой чудесный зонтик?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всегда будет мама!!!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31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894584" cy="2376264"/>
          </a:xfrm>
        </p:spPr>
      </p:pic>
      <p:pic>
        <p:nvPicPr>
          <p:cNvPr id="10" name="Содержимое 9" descr="DSCN31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038600" cy="2736304"/>
          </a:xfrm>
        </p:spPr>
      </p:pic>
      <p:sp>
        <p:nvSpPr>
          <p:cNvPr id="6" name="TextBox 5"/>
          <p:cNvSpPr txBox="1"/>
          <p:nvPr/>
        </p:nvSpPr>
        <p:spPr>
          <a:xfrm>
            <a:off x="5220073" y="170080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Поздравляем мам всех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праздником осенним,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хотим им пожелать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Радости, веселья!</a:t>
            </a:r>
          </a:p>
          <a:p>
            <a:endParaRPr lang="ru-RU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81642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3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888432" cy="295232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 rot="10800000" flipV="1">
            <a:off x="1043608" y="4149080"/>
            <a:ext cx="3380670" cy="17208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Спорить с вами не хочу,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мне так поверьте,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мама лучше всех,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всех на свете!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3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3960440" cy="3024336"/>
          </a:xfrm>
          <a:prstGeom prst="rect">
            <a:avLst/>
          </a:prstGeom>
        </p:spPr>
      </p:pic>
      <p:pic>
        <p:nvPicPr>
          <p:cNvPr id="6" name="Рисунок 5" descr="4572168_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6672"/>
            <a:ext cx="388843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 наших у ворот постучался новый год!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3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N3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456384" cy="2880320"/>
          </a:xfrm>
        </p:spPr>
      </p:pic>
      <p:sp>
        <p:nvSpPr>
          <p:cNvPr id="14" name="TextBox 13"/>
          <p:cNvSpPr txBox="1"/>
          <p:nvPr/>
        </p:nvSpPr>
        <p:spPr>
          <a:xfrm>
            <a:off x="4716016" y="98072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Запахло ёлкой в нашем зале,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Готовы песни, танцы, маски,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чудеса мы обещаем,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 Новым годом поздравляем!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3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08920"/>
            <a:ext cx="4608512" cy="3456384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8"/>
            <a:ext cx="331236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к презентаци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24944"/>
            <a:ext cx="5256584" cy="3312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5328592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Праздников много бывает на свете!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любят взрослые, любят и дети.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праздник танцуют, в праздник поют,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праздник волшебных сюрпризов все ждут!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PowerPoint78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PowerPoint78</Template>
  <TotalTime>82</TotalTime>
  <Words>176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Microsoft PowerPoint78</vt:lpstr>
      <vt:lpstr>Праздник! Праздник! Да! Да! Да! Веселится детвора!</vt:lpstr>
      <vt:lpstr>Осень чудная пора! Встречает осень детвора!</vt:lpstr>
      <vt:lpstr>Слайд 3</vt:lpstr>
      <vt:lpstr>Пусть всегда будет мама!!!</vt:lpstr>
      <vt:lpstr>Слайд 5</vt:lpstr>
      <vt:lpstr>Как у наших у ворот постучался новый год!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Праздник! Праздник! Да! Да! Да! Веселится детвора!</dc:title>
  <dc:creator>user</dc:creator>
  <cp:lastModifiedBy>user</cp:lastModifiedBy>
  <cp:revision>18</cp:revision>
  <dcterms:created xsi:type="dcterms:W3CDTF">2016-01-24T12:22:33Z</dcterms:created>
  <dcterms:modified xsi:type="dcterms:W3CDTF">2016-01-25T11:53:09Z</dcterms:modified>
</cp:coreProperties>
</file>